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DECFF"/>
          </a:solidFill>
        </a:fill>
      </a:tcStyle>
    </a:wholeTbl>
    <a:band2H>
      <a:tcTxStyle b="def" i="def"/>
      <a:tcStyle>
        <a:tcBdr/>
        <a:fill>
          <a:solidFill>
            <a:srgbClr val="EFF6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33"/>
          <p:cNvSpPr/>
          <p:nvPr>
            <p:ph type="sldImg"/>
          </p:nvPr>
        </p:nvSpPr>
        <p:spPr>
          <a:xfrm>
            <a:off x="1143000" y="685800"/>
            <a:ext cx="4572000" cy="3429000"/>
          </a:xfrm>
          <a:prstGeom prst="rect">
            <a:avLst/>
          </a:prstGeom>
        </p:spPr>
        <p:txBody>
          <a:bodyPr/>
          <a:lstStyle/>
          <a:p>
            <a:pPr/>
          </a:p>
        </p:txBody>
      </p:sp>
      <p:sp>
        <p:nvSpPr>
          <p:cNvPr id="34" name="Shape 3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5" name="Shape 1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grpSp>
        <p:nvGrpSpPr>
          <p:cNvPr id="26" name="Group 26"/>
          <p:cNvGrpSpPr/>
          <p:nvPr/>
        </p:nvGrpSpPr>
        <p:grpSpPr>
          <a:xfrm>
            <a:off x="-1" y="927099"/>
            <a:ext cx="8991601" cy="4495802"/>
            <a:chOff x="0" y="0"/>
            <a:chExt cx="8991600" cy="4495800"/>
          </a:xfrm>
        </p:grpSpPr>
        <p:sp>
          <p:nvSpPr>
            <p:cNvPr id="22" name="Shape 22"/>
            <p:cNvSpPr/>
            <p:nvPr/>
          </p:nvSpPr>
          <p:spPr>
            <a:xfrm>
              <a:off x="685799" y="1143000"/>
              <a:ext cx="7391401" cy="3352801"/>
            </a:xfrm>
            <a:prstGeom prst="roundRect">
              <a:avLst>
                <a:gd name="adj" fmla="val 16667"/>
              </a:avLst>
            </a:prstGeom>
            <a:noFill/>
            <a:ln w="50800" cap="flat">
              <a:solidFill>
                <a:srgbClr val="669999"/>
              </a:solidFill>
              <a:prstDash val="solid"/>
              <a:round/>
            </a:ln>
            <a:effectLst/>
          </p:spPr>
          <p:txBody>
            <a:bodyPr wrap="square" lIns="45718" tIns="45718" rIns="45718" bIns="45718" numCol="1" anchor="ctr">
              <a:noAutofit/>
            </a:bodyPr>
            <a:lstStyle/>
            <a:p>
              <a:pPr algn="ctr">
                <a:defRPr sz="2400">
                  <a:latin typeface="Times New Roman"/>
                  <a:ea typeface="Times New Roman"/>
                  <a:cs typeface="Times New Roman"/>
                  <a:sym typeface="Times New Roman"/>
                </a:defRPr>
              </a:pPr>
            </a:p>
          </p:txBody>
        </p:sp>
        <p:sp>
          <p:nvSpPr>
            <p:cNvPr id="23" name="Shape 23"/>
            <p:cNvSpPr/>
            <p:nvPr/>
          </p:nvSpPr>
          <p:spPr>
            <a:xfrm>
              <a:off x="228599" y="-1"/>
              <a:ext cx="7162801" cy="990601"/>
            </a:xfrm>
            <a:prstGeom prst="rect">
              <a:avLst/>
            </a:prstGeom>
            <a:solidFill>
              <a:srgbClr val="FFFFFF"/>
            </a:solidFill>
            <a:ln w="57150" cap="flat">
              <a:solidFill>
                <a:srgbClr val="669999"/>
              </a:solidFill>
              <a:prstDash val="solid"/>
              <a:round/>
            </a:ln>
            <a:effectLst/>
          </p:spPr>
          <p:txBody>
            <a:bodyPr wrap="square" lIns="45718" tIns="45718" rIns="45718" bIns="45718" numCol="1" anchor="ctr">
              <a:noAutofit/>
            </a:bodyPr>
            <a:lstStyle/>
            <a:p>
              <a:pPr algn="ctr">
                <a:defRPr sz="2400">
                  <a:latin typeface="Times New Roman"/>
                  <a:ea typeface="Times New Roman"/>
                  <a:cs typeface="Times New Roman"/>
                  <a:sym typeface="Times New Roman"/>
                </a:defRPr>
              </a:pPr>
            </a:p>
          </p:txBody>
        </p:sp>
        <p:sp>
          <p:nvSpPr>
            <p:cNvPr id="24" name="Shape 24"/>
            <p:cNvSpPr/>
            <p:nvPr/>
          </p:nvSpPr>
          <p:spPr>
            <a:xfrm>
              <a:off x="-1" y="457199"/>
              <a:ext cx="8991601" cy="1828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19399" y="0"/>
                  </a:lnTo>
                  <a:cubicBezTo>
                    <a:pt x="20616" y="0"/>
                    <a:pt x="21600" y="4817"/>
                    <a:pt x="21600" y="10800"/>
                  </a:cubicBezTo>
                  <a:cubicBezTo>
                    <a:pt x="21600" y="16762"/>
                    <a:pt x="20616" y="21578"/>
                    <a:pt x="19404" y="21600"/>
                  </a:cubicBezTo>
                  <a:lnTo>
                    <a:pt x="0" y="21600"/>
                  </a:lnTo>
                  <a:lnTo>
                    <a:pt x="0" y="0"/>
                  </a:lnTo>
                  <a:close/>
                </a:path>
              </a:pathLst>
            </a:custGeom>
            <a:solidFill>
              <a:srgbClr val="6666CC"/>
            </a:solidFill>
            <a:ln w="12700" cap="flat">
              <a:noFill/>
              <a:miter lim="400000"/>
            </a:ln>
            <a:effectLst/>
          </p:spPr>
          <p:txBody>
            <a:bodyPr wrap="square" lIns="45718" tIns="45718" rIns="45718" bIns="45718" numCol="1" anchor="t">
              <a:noAutofit/>
            </a:bodyPr>
            <a:lstStyle/>
            <a:p>
              <a:pPr>
                <a:defRPr>
                  <a:latin typeface="Arial"/>
                  <a:ea typeface="Arial"/>
                  <a:cs typeface="Arial"/>
                  <a:sym typeface="Arial"/>
                </a:defRPr>
              </a:pPr>
            </a:p>
          </p:txBody>
        </p:sp>
        <p:sp>
          <p:nvSpPr>
            <p:cNvPr id="25" name="Shape 25"/>
            <p:cNvSpPr/>
            <p:nvPr/>
          </p:nvSpPr>
          <p:spPr>
            <a:xfrm>
              <a:off x="-1" y="2133599"/>
              <a:ext cx="8305802" cy="1"/>
            </a:xfrm>
            <a:prstGeom prst="line">
              <a:avLst/>
            </a:prstGeom>
            <a:noFill/>
            <a:ln w="50800" cap="flat">
              <a:solidFill>
                <a:srgbClr val="FFFFFF"/>
              </a:solidFill>
              <a:prstDash val="solid"/>
              <a:round/>
            </a:ln>
            <a:effectLst/>
          </p:spPr>
          <p:txBody>
            <a:bodyPr wrap="square" lIns="45718" tIns="45718" rIns="45718" bIns="45718" numCol="1" anchor="t">
              <a:noAutofit/>
            </a:bodyPr>
            <a:lstStyle/>
            <a:p>
              <a:pPr/>
            </a:p>
          </p:txBody>
        </p:sp>
      </p:grpSp>
      <p:sp>
        <p:nvSpPr>
          <p:cNvPr id="27" name="Shape 27"/>
          <p:cNvSpPr/>
          <p:nvPr>
            <p:ph type="sldNum" sz="quarter" idx="2"/>
          </p:nvPr>
        </p:nvSpPr>
        <p:spPr>
          <a:xfrm>
            <a:off x="8379362" y="6412549"/>
            <a:ext cx="307438" cy="307339"/>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grpSp>
        <p:nvGrpSpPr>
          <p:cNvPr id="5" name="Group 5"/>
          <p:cNvGrpSpPr/>
          <p:nvPr/>
        </p:nvGrpSpPr>
        <p:grpSpPr>
          <a:xfrm>
            <a:off x="0" y="152399"/>
            <a:ext cx="8686801" cy="6096002"/>
            <a:chOff x="0" y="0"/>
            <a:chExt cx="8686799" cy="6096000"/>
          </a:xfrm>
        </p:grpSpPr>
        <p:sp>
          <p:nvSpPr>
            <p:cNvPr id="2" name="Shape 2"/>
            <p:cNvSpPr/>
            <p:nvPr/>
          </p:nvSpPr>
          <p:spPr>
            <a:xfrm>
              <a:off x="381000" y="381000"/>
              <a:ext cx="8305801" cy="5715001"/>
            </a:xfrm>
            <a:prstGeom prst="roundRect">
              <a:avLst>
                <a:gd name="adj" fmla="val 13727"/>
              </a:avLst>
            </a:prstGeom>
            <a:noFill/>
            <a:ln w="50800" cap="flat">
              <a:solidFill>
                <a:srgbClr val="669999"/>
              </a:solidFill>
              <a:prstDash val="solid"/>
              <a:round/>
            </a:ln>
            <a:effectLst/>
          </p:spPr>
          <p:txBody>
            <a:bodyPr wrap="square" lIns="45718" tIns="45718" rIns="45718" bIns="45718" numCol="1" anchor="ctr">
              <a:noAutofit/>
            </a:bodyPr>
            <a:lstStyle/>
            <a:p>
              <a:pPr algn="ctr">
                <a:defRPr sz="2400">
                  <a:latin typeface="Times New Roman"/>
                  <a:ea typeface="Times New Roman"/>
                  <a:cs typeface="Times New Roman"/>
                  <a:sym typeface="Times New Roman"/>
                </a:defRPr>
              </a:pPr>
            </a:p>
          </p:txBody>
        </p:sp>
        <p:sp>
          <p:nvSpPr>
            <p:cNvPr id="3" name="Shape 3"/>
            <p:cNvSpPr/>
            <p:nvPr/>
          </p:nvSpPr>
          <p:spPr>
            <a:xfrm>
              <a:off x="0" y="-1"/>
              <a:ext cx="8534401" cy="12192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0054" y="0"/>
                  </a:lnTo>
                  <a:cubicBezTo>
                    <a:pt x="20909" y="0"/>
                    <a:pt x="21600" y="4817"/>
                    <a:pt x="21600" y="10800"/>
                  </a:cubicBezTo>
                  <a:cubicBezTo>
                    <a:pt x="21600" y="16762"/>
                    <a:pt x="20909" y="21578"/>
                    <a:pt x="20057" y="21600"/>
                  </a:cubicBezTo>
                  <a:lnTo>
                    <a:pt x="0" y="21600"/>
                  </a:lnTo>
                  <a:lnTo>
                    <a:pt x="0" y="0"/>
                  </a:lnTo>
                  <a:close/>
                </a:path>
              </a:pathLst>
            </a:custGeom>
            <a:solidFill>
              <a:srgbClr val="6666CC"/>
            </a:solidFill>
            <a:ln w="12700" cap="flat">
              <a:noFill/>
              <a:miter lim="400000"/>
            </a:ln>
            <a:effectLst/>
          </p:spPr>
          <p:txBody>
            <a:bodyPr wrap="square" lIns="45718" tIns="45718" rIns="45718" bIns="45718" numCol="1" anchor="t">
              <a:noAutofit/>
            </a:bodyPr>
            <a:lstStyle/>
            <a:p>
              <a:pPr>
                <a:defRPr>
                  <a:latin typeface="Arial"/>
                  <a:ea typeface="Arial"/>
                  <a:cs typeface="Arial"/>
                  <a:sym typeface="Arial"/>
                </a:defRPr>
              </a:pPr>
            </a:p>
          </p:txBody>
        </p:sp>
        <p:sp>
          <p:nvSpPr>
            <p:cNvPr id="4" name="Shape 4"/>
            <p:cNvSpPr/>
            <p:nvPr/>
          </p:nvSpPr>
          <p:spPr>
            <a:xfrm>
              <a:off x="-1" y="1066799"/>
              <a:ext cx="8077202" cy="1"/>
            </a:xfrm>
            <a:prstGeom prst="line">
              <a:avLst/>
            </a:prstGeom>
            <a:noFill/>
            <a:ln w="38100" cap="flat">
              <a:solidFill>
                <a:srgbClr val="FFFFFF"/>
              </a:solidFill>
              <a:prstDash val="solid"/>
              <a:round/>
            </a:ln>
            <a:effectLst/>
          </p:spPr>
          <p:txBody>
            <a:bodyPr wrap="square" lIns="45718" tIns="45718" rIns="45718" bIns="45718" numCol="1" anchor="t">
              <a:noAutofit/>
            </a:bodyPr>
            <a:lstStyle/>
            <a:p>
              <a:pPr/>
            </a:p>
          </p:txBody>
        </p:sp>
      </p:grpSp>
      <p:sp>
        <p:nvSpPr>
          <p:cNvPr id="6" name="Shape 6"/>
          <p:cNvSpPr/>
          <p:nvPr>
            <p:ph type="title"/>
          </p:nvPr>
        </p:nvSpPr>
        <p:spPr>
          <a:xfrm>
            <a:off x="1370012" y="769937"/>
            <a:ext cx="7315201" cy="1668463"/>
          </a:xfrm>
          <a:prstGeom prst="rect">
            <a:avLst/>
          </a:prstGeom>
          <a:ln w="12700">
            <a:miter lim="400000"/>
          </a:ln>
        </p:spPr>
        <p:txBody>
          <a:bodyPr lIns="45718" tIns="45718" rIns="45718" bIns="45718" anchor="ctr"/>
          <a:lstStyle/>
          <a:p>
            <a:pPr/>
          </a:p>
        </p:txBody>
      </p:sp>
      <p:sp>
        <p:nvSpPr>
          <p:cNvPr id="7" name="Shape 7"/>
          <p:cNvSpPr/>
          <p:nvPr>
            <p:ph type="body" idx="1"/>
          </p:nvPr>
        </p:nvSpPr>
        <p:spPr>
          <a:xfrm>
            <a:off x="5103812" y="2438400"/>
            <a:ext cx="3581401" cy="4419600"/>
          </a:xfrm>
          <a:prstGeom prst="rect">
            <a:avLst/>
          </a:prstGeom>
          <a:ln w="12700">
            <a:miter lim="400000"/>
          </a:ln>
        </p:spPr>
        <p:txBody>
          <a:bodyPr lIns="45718" tIns="45718" rIns="45718" bIns="45718"/>
          <a:lstStyle/>
          <a:p>
            <a:pPr/>
          </a:p>
        </p:txBody>
      </p:sp>
      <p:sp>
        <p:nvSpPr>
          <p:cNvPr id="8" name="Shape 8"/>
          <p:cNvSpPr/>
          <p:nvPr>
            <p:ph type="sldNum" sz="quarter" idx="2"/>
          </p:nvPr>
        </p:nvSpPr>
        <p:spPr>
          <a:xfrm>
            <a:off x="8379362" y="6398261"/>
            <a:ext cx="307438" cy="307339"/>
          </a:xfrm>
          <a:prstGeom prst="rect">
            <a:avLst/>
          </a:prstGeom>
          <a:ln w="12700">
            <a:miter lim="400000"/>
          </a:ln>
        </p:spPr>
        <p:txBody>
          <a:bodyPr wrap="none" lIns="45718" tIns="45718" rIns="45718" bIns="45718" anchor="b">
            <a:spAutoFit/>
          </a:bodyPr>
          <a:lstStyle>
            <a:lvl1pPr algn="r">
              <a:defRPr sz="1200">
                <a:latin typeface="Arial Black"/>
                <a:ea typeface="Arial Black"/>
                <a:cs typeface="Arial Black"/>
                <a:sym typeface="Arial Black"/>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4200" u="none">
          <a:ln>
            <a:noFill/>
          </a:ln>
          <a:solidFill>
            <a:srgbClr val="FFFFFF"/>
          </a:solidFill>
          <a:uFillTx/>
          <a:latin typeface="Arial"/>
          <a:ea typeface="Arial"/>
          <a:cs typeface="Arial"/>
          <a:sym typeface="Arial"/>
        </a:defRPr>
      </a:lvl1pPr>
      <a:lvl2pPr marL="0" marR="0" indent="0" algn="l" defTabSz="914400" rtl="0" latinLnBrk="0">
        <a:lnSpc>
          <a:spcPct val="100000"/>
        </a:lnSpc>
        <a:spcBef>
          <a:spcPts val="0"/>
        </a:spcBef>
        <a:spcAft>
          <a:spcPts val="0"/>
        </a:spcAft>
        <a:buClrTx/>
        <a:buSzTx/>
        <a:buFontTx/>
        <a:buNone/>
        <a:tabLst/>
        <a:defRPr b="0" baseline="0" cap="none" i="0" spc="0" strike="noStrike" sz="4200" u="none">
          <a:ln>
            <a:noFill/>
          </a:ln>
          <a:solidFill>
            <a:srgbClr val="FFFFFF"/>
          </a:solidFill>
          <a:uFillTx/>
          <a:latin typeface="Arial"/>
          <a:ea typeface="Arial"/>
          <a:cs typeface="Arial"/>
          <a:sym typeface="Arial"/>
        </a:defRPr>
      </a:lvl2pPr>
      <a:lvl3pPr marL="0" marR="0" indent="0" algn="l" defTabSz="914400" rtl="0" latinLnBrk="0">
        <a:lnSpc>
          <a:spcPct val="100000"/>
        </a:lnSpc>
        <a:spcBef>
          <a:spcPts val="0"/>
        </a:spcBef>
        <a:spcAft>
          <a:spcPts val="0"/>
        </a:spcAft>
        <a:buClrTx/>
        <a:buSzTx/>
        <a:buFontTx/>
        <a:buNone/>
        <a:tabLst/>
        <a:defRPr b="0" baseline="0" cap="none" i="0" spc="0" strike="noStrike" sz="4200" u="none">
          <a:ln>
            <a:noFill/>
          </a:ln>
          <a:solidFill>
            <a:srgbClr val="FFFFFF"/>
          </a:solidFill>
          <a:uFillTx/>
          <a:latin typeface="Arial"/>
          <a:ea typeface="Arial"/>
          <a:cs typeface="Arial"/>
          <a:sym typeface="Arial"/>
        </a:defRPr>
      </a:lvl3pPr>
      <a:lvl4pPr marL="0" marR="0" indent="0" algn="l" defTabSz="914400" rtl="0" latinLnBrk="0">
        <a:lnSpc>
          <a:spcPct val="100000"/>
        </a:lnSpc>
        <a:spcBef>
          <a:spcPts val="0"/>
        </a:spcBef>
        <a:spcAft>
          <a:spcPts val="0"/>
        </a:spcAft>
        <a:buClrTx/>
        <a:buSzTx/>
        <a:buFontTx/>
        <a:buNone/>
        <a:tabLst/>
        <a:defRPr b="0" baseline="0" cap="none" i="0" spc="0" strike="noStrike" sz="4200" u="none">
          <a:ln>
            <a:noFill/>
          </a:ln>
          <a:solidFill>
            <a:srgbClr val="FFFFFF"/>
          </a:solidFill>
          <a:uFillTx/>
          <a:latin typeface="Arial"/>
          <a:ea typeface="Arial"/>
          <a:cs typeface="Arial"/>
          <a:sym typeface="Arial"/>
        </a:defRPr>
      </a:lvl4pPr>
      <a:lvl5pPr marL="0" marR="0" indent="0" algn="l" defTabSz="914400" rtl="0" latinLnBrk="0">
        <a:lnSpc>
          <a:spcPct val="100000"/>
        </a:lnSpc>
        <a:spcBef>
          <a:spcPts val="0"/>
        </a:spcBef>
        <a:spcAft>
          <a:spcPts val="0"/>
        </a:spcAft>
        <a:buClrTx/>
        <a:buSzTx/>
        <a:buFontTx/>
        <a:buNone/>
        <a:tabLst/>
        <a:defRPr b="0" baseline="0" cap="none" i="0" spc="0" strike="noStrike" sz="4200" u="none">
          <a:ln>
            <a:noFill/>
          </a:ln>
          <a:solidFill>
            <a:srgbClr val="FFFFFF"/>
          </a:solidFill>
          <a:uFillTx/>
          <a:latin typeface="Arial"/>
          <a:ea typeface="Arial"/>
          <a:cs typeface="Arial"/>
          <a:sym typeface="Arial"/>
        </a:defRPr>
      </a:lvl5pPr>
      <a:lvl6pPr marL="0" marR="0" indent="0" algn="l" defTabSz="914400" rtl="0" latinLnBrk="0">
        <a:lnSpc>
          <a:spcPct val="100000"/>
        </a:lnSpc>
        <a:spcBef>
          <a:spcPts val="0"/>
        </a:spcBef>
        <a:spcAft>
          <a:spcPts val="0"/>
        </a:spcAft>
        <a:buClrTx/>
        <a:buSzTx/>
        <a:buFontTx/>
        <a:buNone/>
        <a:tabLst/>
        <a:defRPr b="0" baseline="0" cap="none" i="0" spc="0" strike="noStrike" sz="4200" u="none">
          <a:ln>
            <a:noFill/>
          </a:ln>
          <a:solidFill>
            <a:srgbClr val="FFFFFF"/>
          </a:solidFill>
          <a:uFillTx/>
          <a:latin typeface="Arial"/>
          <a:ea typeface="Arial"/>
          <a:cs typeface="Arial"/>
          <a:sym typeface="Arial"/>
        </a:defRPr>
      </a:lvl6pPr>
      <a:lvl7pPr marL="0" marR="0" indent="0" algn="l" defTabSz="914400" rtl="0" latinLnBrk="0">
        <a:lnSpc>
          <a:spcPct val="100000"/>
        </a:lnSpc>
        <a:spcBef>
          <a:spcPts val="0"/>
        </a:spcBef>
        <a:spcAft>
          <a:spcPts val="0"/>
        </a:spcAft>
        <a:buClrTx/>
        <a:buSzTx/>
        <a:buFontTx/>
        <a:buNone/>
        <a:tabLst/>
        <a:defRPr b="0" baseline="0" cap="none" i="0" spc="0" strike="noStrike" sz="4200" u="none">
          <a:ln>
            <a:noFill/>
          </a:ln>
          <a:solidFill>
            <a:srgbClr val="FFFFFF"/>
          </a:solidFill>
          <a:uFillTx/>
          <a:latin typeface="Arial"/>
          <a:ea typeface="Arial"/>
          <a:cs typeface="Arial"/>
          <a:sym typeface="Arial"/>
        </a:defRPr>
      </a:lvl7pPr>
      <a:lvl8pPr marL="0" marR="0" indent="0" algn="l" defTabSz="914400" rtl="0" latinLnBrk="0">
        <a:lnSpc>
          <a:spcPct val="100000"/>
        </a:lnSpc>
        <a:spcBef>
          <a:spcPts val="0"/>
        </a:spcBef>
        <a:spcAft>
          <a:spcPts val="0"/>
        </a:spcAft>
        <a:buClrTx/>
        <a:buSzTx/>
        <a:buFontTx/>
        <a:buNone/>
        <a:tabLst/>
        <a:defRPr b="0" baseline="0" cap="none" i="0" spc="0" strike="noStrike" sz="4200" u="none">
          <a:ln>
            <a:noFill/>
          </a:ln>
          <a:solidFill>
            <a:srgbClr val="FFFFFF"/>
          </a:solidFill>
          <a:uFillTx/>
          <a:latin typeface="Arial"/>
          <a:ea typeface="Arial"/>
          <a:cs typeface="Arial"/>
          <a:sym typeface="Arial"/>
        </a:defRPr>
      </a:lvl8pPr>
      <a:lvl9pPr marL="0" marR="0" indent="0" algn="l" defTabSz="914400" rtl="0" latinLnBrk="0">
        <a:lnSpc>
          <a:spcPct val="100000"/>
        </a:lnSpc>
        <a:spcBef>
          <a:spcPts val="0"/>
        </a:spcBef>
        <a:spcAft>
          <a:spcPts val="0"/>
        </a:spcAft>
        <a:buClrTx/>
        <a:buSzTx/>
        <a:buFontTx/>
        <a:buNone/>
        <a:tabLst/>
        <a:defRPr b="0" baseline="0" cap="none" i="0" spc="0" strike="noStrike" sz="4200" u="none">
          <a:ln>
            <a:noFill/>
          </a:ln>
          <a:solidFill>
            <a:srgbClr val="FFFFFF"/>
          </a:solidFill>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
          <a:srgbClr val="996666"/>
        </a:buClr>
        <a:buSzPct val="80000"/>
        <a:buFont typeface="Wingdings"/>
        <a:buChar char="●"/>
        <a:tabLst/>
        <a:defRPr b="0" baseline="0" cap="none" i="0" spc="0" strike="noStrike" sz="3200" u="none">
          <a:ln>
            <a:noFill/>
          </a:ln>
          <a:solidFill>
            <a:srgbClr val="000000"/>
          </a:solidFill>
          <a:uFillTx/>
          <a:latin typeface="Arial"/>
          <a:ea typeface="Arial"/>
          <a:cs typeface="Arial"/>
          <a:sym typeface="Arial"/>
        </a:defRPr>
      </a:lvl1pPr>
      <a:lvl2pPr marL="783771" marR="0" indent="-326571" algn="l" defTabSz="914400" rtl="0" latinLnBrk="0">
        <a:lnSpc>
          <a:spcPct val="100000"/>
        </a:lnSpc>
        <a:spcBef>
          <a:spcPts val="700"/>
        </a:spcBef>
        <a:spcAft>
          <a:spcPts val="0"/>
        </a:spcAft>
        <a:buClr>
          <a:srgbClr val="996666"/>
        </a:buClr>
        <a:buSzPct val="70000"/>
        <a:buFont typeface="Wingdings"/>
        <a:buChar char="●"/>
        <a:tabLst/>
        <a:defRPr b="0" baseline="0" cap="none" i="0" spc="0" strike="noStrike" sz="3200" u="none">
          <a:ln>
            <a:noFill/>
          </a:ln>
          <a:solidFill>
            <a:srgbClr val="000000"/>
          </a:solidFill>
          <a:uFillTx/>
          <a:latin typeface="Arial"/>
          <a:ea typeface="Arial"/>
          <a:cs typeface="Arial"/>
          <a:sym typeface="Arial"/>
        </a:defRPr>
      </a:lvl2pPr>
      <a:lvl3pPr marL="1219200" marR="0" indent="-304800" algn="l" defTabSz="914400" rtl="0" latinLnBrk="0">
        <a:lnSpc>
          <a:spcPct val="100000"/>
        </a:lnSpc>
        <a:spcBef>
          <a:spcPts val="700"/>
        </a:spcBef>
        <a:spcAft>
          <a:spcPts val="0"/>
        </a:spcAft>
        <a:buClr>
          <a:srgbClr val="996666"/>
        </a:buClr>
        <a:buSzPct val="65000"/>
        <a:buFont typeface="Wingdings"/>
        <a:buChar char="●"/>
        <a:tabLst/>
        <a:defRPr b="0" baseline="0" cap="none" i="0" spc="0" strike="noStrike" sz="3200" u="none">
          <a:ln>
            <a:noFill/>
          </a:ln>
          <a:solidFill>
            <a:srgbClr val="000000"/>
          </a:solidFill>
          <a:uFillTx/>
          <a:latin typeface="Arial"/>
          <a:ea typeface="Arial"/>
          <a:cs typeface="Arial"/>
          <a:sym typeface="Arial"/>
        </a:defRPr>
      </a:lvl3pPr>
      <a:lvl4pPr marL="1737360" marR="0" indent="-365760" algn="l" defTabSz="914400" rtl="0" latinLnBrk="0">
        <a:lnSpc>
          <a:spcPct val="100000"/>
        </a:lnSpc>
        <a:spcBef>
          <a:spcPts val="700"/>
        </a:spcBef>
        <a:spcAft>
          <a:spcPts val="0"/>
        </a:spcAft>
        <a:buClr>
          <a:srgbClr val="996666"/>
        </a:buClr>
        <a:buSzPct val="60000"/>
        <a:buFont typeface="Wingdings"/>
        <a:buChar char="●"/>
        <a:tabLst/>
        <a:defRPr b="0" baseline="0" cap="none" i="0" spc="0" strike="noStrike" sz="3200" u="none">
          <a:ln>
            <a:noFill/>
          </a:ln>
          <a:solidFill>
            <a:srgbClr val="000000"/>
          </a:solidFill>
          <a:uFillTx/>
          <a:latin typeface="Arial"/>
          <a:ea typeface="Arial"/>
          <a:cs typeface="Arial"/>
          <a:sym typeface="Arial"/>
        </a:defRPr>
      </a:lvl4pPr>
      <a:lvl5pPr marL="2235200" marR="0" indent="-406400" algn="l" defTabSz="914400" rtl="0" latinLnBrk="0">
        <a:lnSpc>
          <a:spcPct val="100000"/>
        </a:lnSpc>
        <a:spcBef>
          <a:spcPts val="700"/>
        </a:spcBef>
        <a:spcAft>
          <a:spcPts val="0"/>
        </a:spcAft>
        <a:buClr>
          <a:srgbClr val="996666"/>
        </a:buClr>
        <a:buSzPct val="40000"/>
        <a:buFont typeface="Wingdings"/>
        <a:buChar char="●"/>
        <a:tabLst/>
        <a:defRPr b="0" baseline="0" cap="none" i="0" spc="0" strike="noStrike" sz="3200" u="none">
          <a:ln>
            <a:noFill/>
          </a:ln>
          <a:solidFill>
            <a:srgbClr val="000000"/>
          </a:solidFill>
          <a:uFillTx/>
          <a:latin typeface="Arial"/>
          <a:ea typeface="Arial"/>
          <a:cs typeface="Arial"/>
          <a:sym typeface="Arial"/>
        </a:defRPr>
      </a:lvl5pPr>
      <a:lvl6pPr marL="2692400" marR="0" indent="-406400" algn="l" defTabSz="914400" rtl="0" latinLnBrk="0">
        <a:lnSpc>
          <a:spcPct val="100000"/>
        </a:lnSpc>
        <a:spcBef>
          <a:spcPts val="700"/>
        </a:spcBef>
        <a:spcAft>
          <a:spcPts val="0"/>
        </a:spcAft>
        <a:buClr>
          <a:srgbClr val="996666"/>
        </a:buClr>
        <a:buSzPct val="40000"/>
        <a:buFont typeface="Wingdings"/>
        <a:buChar char="•"/>
        <a:tabLst/>
        <a:defRPr b="0" baseline="0" cap="none" i="0" spc="0" strike="noStrike" sz="3200" u="none">
          <a:ln>
            <a:noFill/>
          </a:ln>
          <a:solidFill>
            <a:srgbClr val="000000"/>
          </a:solidFill>
          <a:uFillTx/>
          <a:latin typeface="Arial"/>
          <a:ea typeface="Arial"/>
          <a:cs typeface="Arial"/>
          <a:sym typeface="Arial"/>
        </a:defRPr>
      </a:lvl6pPr>
      <a:lvl7pPr marL="3149600" marR="0" indent="-406400" algn="l" defTabSz="914400" rtl="0" latinLnBrk="0">
        <a:lnSpc>
          <a:spcPct val="100000"/>
        </a:lnSpc>
        <a:spcBef>
          <a:spcPts val="700"/>
        </a:spcBef>
        <a:spcAft>
          <a:spcPts val="0"/>
        </a:spcAft>
        <a:buClr>
          <a:srgbClr val="996666"/>
        </a:buClr>
        <a:buSzPct val="40000"/>
        <a:buFont typeface="Wingdings"/>
        <a:buChar char="•"/>
        <a:tabLst/>
        <a:defRPr b="0" baseline="0" cap="none" i="0" spc="0" strike="noStrike" sz="3200" u="none">
          <a:ln>
            <a:noFill/>
          </a:ln>
          <a:solidFill>
            <a:srgbClr val="000000"/>
          </a:solidFill>
          <a:uFillTx/>
          <a:latin typeface="Arial"/>
          <a:ea typeface="Arial"/>
          <a:cs typeface="Arial"/>
          <a:sym typeface="Arial"/>
        </a:defRPr>
      </a:lvl7pPr>
      <a:lvl8pPr marL="3606800" marR="0" indent="-406400" algn="l" defTabSz="914400" rtl="0" latinLnBrk="0">
        <a:lnSpc>
          <a:spcPct val="100000"/>
        </a:lnSpc>
        <a:spcBef>
          <a:spcPts val="700"/>
        </a:spcBef>
        <a:spcAft>
          <a:spcPts val="0"/>
        </a:spcAft>
        <a:buClr>
          <a:srgbClr val="996666"/>
        </a:buClr>
        <a:buSzPct val="40000"/>
        <a:buFont typeface="Wingdings"/>
        <a:buChar char="•"/>
        <a:tabLst/>
        <a:defRPr b="0" baseline="0" cap="none" i="0" spc="0" strike="noStrike" sz="3200" u="none">
          <a:ln>
            <a:noFill/>
          </a:ln>
          <a:solidFill>
            <a:srgbClr val="000000"/>
          </a:solidFill>
          <a:uFillTx/>
          <a:latin typeface="Arial"/>
          <a:ea typeface="Arial"/>
          <a:cs typeface="Arial"/>
          <a:sym typeface="Arial"/>
        </a:defRPr>
      </a:lvl8pPr>
      <a:lvl9pPr marL="4064000" marR="0" indent="-406400" algn="l" defTabSz="914400" rtl="0" latinLnBrk="0">
        <a:lnSpc>
          <a:spcPct val="100000"/>
        </a:lnSpc>
        <a:spcBef>
          <a:spcPts val="700"/>
        </a:spcBef>
        <a:spcAft>
          <a:spcPts val="0"/>
        </a:spcAft>
        <a:buClr>
          <a:srgbClr val="996666"/>
        </a:buClr>
        <a:buSzPct val="40000"/>
        <a:buFont typeface="Wingdings"/>
        <a:buChar char="•"/>
        <a:tabLst/>
        <a:defRPr b="0" baseline="0" cap="none" i="0" spc="0" strike="noStrike" sz="3200" u="none">
          <a:ln>
            <a:noFill/>
          </a:ln>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Arial Black"/>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Arial Black"/>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Arial Black"/>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Arial Black"/>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Arial Black"/>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Arial Black"/>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Arial Black"/>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Arial Black"/>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Arial Black"/>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6" name="Shape 36"/>
          <p:cNvSpPr/>
          <p:nvPr>
            <p:ph type="title" idx="4294967295"/>
          </p:nvPr>
        </p:nvSpPr>
        <p:spPr>
          <a:xfrm>
            <a:off x="228600" y="1427161"/>
            <a:ext cx="8077200" cy="1609728"/>
          </a:xfrm>
          <a:prstGeom prst="rect">
            <a:avLst/>
          </a:prstGeom>
          <a:extLst>
            <a:ext uri="{C572A759-6A51-4108-AA02-DFA0A04FC94B}">
              <ma14:wrappingTextBoxFlag xmlns:ma14="http://schemas.microsoft.com/office/mac/drawingml/2011/main" val="1"/>
            </a:ext>
          </a:extLst>
        </p:spPr>
        <p:txBody>
          <a:bodyPr>
            <a:normAutofit fontScale="100000" lnSpcReduction="0"/>
          </a:bodyPr>
          <a:lstStyle>
            <a:lvl1pPr>
              <a:defRPr sz="4600"/>
            </a:lvl1pPr>
          </a:lstStyle>
          <a:p>
            <a:pPr/>
            <a:r>
              <a:t>Public Forum Doctrine</a:t>
            </a:r>
          </a:p>
        </p:txBody>
      </p:sp>
      <p:sp>
        <p:nvSpPr>
          <p:cNvPr id="37" name="Shape 37"/>
          <p:cNvSpPr/>
          <p:nvPr>
            <p:ph type="body" sz="quarter" idx="4294967295"/>
          </p:nvPr>
        </p:nvSpPr>
        <p:spPr>
          <a:xfrm>
            <a:off x="1066800" y="3441700"/>
            <a:ext cx="6629400" cy="16764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lvl1pPr marL="0" indent="0">
              <a:buSzTx/>
              <a:buNone/>
            </a:lvl1pPr>
          </a:lstStyle>
          <a:p>
            <a:pPr/>
            <a:r>
              <a:t>Religion and the Constitution</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 name="Shape 39"/>
          <p:cNvSpPr/>
          <p:nvPr>
            <p:ph type="title" idx="4294967295"/>
          </p:nvPr>
        </p:nvSpPr>
        <p:spPr>
          <a:xfrm>
            <a:off x="195261" y="228600"/>
            <a:ext cx="8015290" cy="9144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Categories of Public Forums</a:t>
            </a:r>
          </a:p>
        </p:txBody>
      </p:sp>
      <p:sp>
        <p:nvSpPr>
          <p:cNvPr id="40" name="Shape 40"/>
          <p:cNvSpPr/>
          <p:nvPr>
            <p:ph type="body" idx="4294967295"/>
          </p:nvPr>
        </p:nvSpPr>
        <p:spPr>
          <a:xfrm>
            <a:off x="609600" y="1600200"/>
            <a:ext cx="7924800" cy="44196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buSzTx/>
              <a:buNone/>
            </a:pPr>
          </a:p>
          <a:p>
            <a:pPr/>
            <a:r>
              <a:t>1) Traditional or Quintessential Public Forums</a:t>
            </a:r>
          </a:p>
          <a:p>
            <a:pPr/>
            <a:r>
              <a:t>2) Designated Public Forums</a:t>
            </a:r>
          </a:p>
          <a:p>
            <a:pPr/>
            <a:r>
              <a:t>3) Nonpublic Forums</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 name="Shape 42"/>
          <p:cNvSpPr/>
          <p:nvPr>
            <p:ph type="title" idx="4294967295"/>
          </p:nvPr>
        </p:nvSpPr>
        <p:spPr>
          <a:xfrm>
            <a:off x="195261" y="228600"/>
            <a:ext cx="8015290" cy="9144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lvl1pPr>
              <a:defRPr sz="3200"/>
            </a:lvl1pPr>
          </a:lstStyle>
          <a:p>
            <a:pPr/>
            <a:r>
              <a:t>Traditional or Quintessential Public Forums</a:t>
            </a:r>
          </a:p>
        </p:txBody>
      </p:sp>
      <p:sp>
        <p:nvSpPr>
          <p:cNvPr id="43" name="Shape 43"/>
          <p:cNvSpPr/>
          <p:nvPr>
            <p:ph type="body" idx="4294967295"/>
          </p:nvPr>
        </p:nvSpPr>
        <p:spPr>
          <a:xfrm>
            <a:off x="609600" y="1600200"/>
            <a:ext cx="7924800" cy="44196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Examples – Streets and Parks</a:t>
            </a:r>
          </a:p>
          <a:p>
            <a:pPr/>
            <a:r>
              <a:t>Guaranteed Access Rights</a:t>
            </a:r>
          </a:p>
          <a:p>
            <a:pPr/>
            <a:r>
              <a:t>Content Neutral Time, Place, and Manner Regulations</a:t>
            </a:r>
          </a:p>
          <a:p>
            <a:pPr/>
            <a:r>
              <a:t>Content-Based Regulations Evaluated Under Strict Scrutiny Test </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Shape 45"/>
          <p:cNvSpPr/>
          <p:nvPr>
            <p:ph type="title" idx="4294967295"/>
          </p:nvPr>
        </p:nvSpPr>
        <p:spPr>
          <a:xfrm>
            <a:off x="195261" y="228600"/>
            <a:ext cx="8015290" cy="9144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Designated Public Forums</a:t>
            </a:r>
          </a:p>
        </p:txBody>
      </p:sp>
      <p:sp>
        <p:nvSpPr>
          <p:cNvPr id="46" name="Shape 46"/>
          <p:cNvSpPr/>
          <p:nvPr>
            <p:ph type="body" idx="4294967295"/>
          </p:nvPr>
        </p:nvSpPr>
        <p:spPr>
          <a:xfrm>
            <a:off x="609600" y="1600200"/>
            <a:ext cx="7924800" cy="44196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Places that the government has intentionally opened up for the purpose of either all or certain kinds of First Amendment activities by members of the public or by a particular segment of the public such as students in a designated forum created by the school they attend. </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 name="Shape 48"/>
          <p:cNvSpPr/>
          <p:nvPr>
            <p:ph type="title" idx="4294967295"/>
          </p:nvPr>
        </p:nvSpPr>
        <p:spPr>
          <a:xfrm>
            <a:off x="195261" y="228600"/>
            <a:ext cx="8015290" cy="9144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Designated Public Forums</a:t>
            </a:r>
          </a:p>
        </p:txBody>
      </p:sp>
      <p:sp>
        <p:nvSpPr>
          <p:cNvPr id="49" name="Shape 49"/>
          <p:cNvSpPr/>
          <p:nvPr>
            <p:ph type="body" idx="4294967295"/>
          </p:nvPr>
        </p:nvSpPr>
        <p:spPr>
          <a:xfrm>
            <a:off x="609600" y="1600200"/>
            <a:ext cx="7924800" cy="44196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marL="298322" indent="-298322" defTabSz="795527">
              <a:spcBef>
                <a:spcPts val="600"/>
              </a:spcBef>
              <a:defRPr sz="2784"/>
            </a:pPr>
            <a:r>
              <a:t>The government can regulate access to  designated forums in the same manner as traditional public forums.</a:t>
            </a:r>
          </a:p>
          <a:p>
            <a:pPr marL="298322" indent="-298322" defTabSz="795527">
              <a:spcBef>
                <a:spcPts val="600"/>
              </a:spcBef>
              <a:defRPr sz="2784"/>
            </a:pPr>
            <a:r>
              <a:t>Designated Public Forums may be unlimited or limited public forums, although most are limited public forums.</a:t>
            </a:r>
          </a:p>
          <a:p>
            <a:pPr marL="298322" indent="-298322" defTabSz="795527">
              <a:spcBef>
                <a:spcPts val="600"/>
              </a:spcBef>
              <a:defRPr sz="2784"/>
            </a:pPr>
            <a:r>
              <a:t>The government can limit the forum by speaker identity, subject matter, time, etc. so long as the limitations are reasonable in light of the purpose of the forum and not based on viewpoint. </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title" idx="4294967295"/>
          </p:nvPr>
        </p:nvSpPr>
        <p:spPr>
          <a:xfrm>
            <a:off x="195261" y="228600"/>
            <a:ext cx="8015290" cy="9144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lvl1pPr>
              <a:defRPr sz="3200"/>
            </a:lvl1pPr>
          </a:lstStyle>
          <a:p>
            <a:pPr/>
            <a:r>
              <a:t>How to Identify A Designated Public Forum</a:t>
            </a:r>
          </a:p>
        </p:txBody>
      </p:sp>
      <p:sp>
        <p:nvSpPr>
          <p:cNvPr id="52" name="Shape 52"/>
          <p:cNvSpPr/>
          <p:nvPr>
            <p:ph type="body" idx="4294967295"/>
          </p:nvPr>
        </p:nvSpPr>
        <p:spPr>
          <a:xfrm>
            <a:off x="609600" y="1600200"/>
            <a:ext cx="7924800" cy="44196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lnSpc>
                <a:spcPct val="80000"/>
              </a:lnSpc>
              <a:spcBef>
                <a:spcPts val="500"/>
              </a:spcBef>
              <a:defRPr sz="2400"/>
            </a:pPr>
            <a:r>
              <a:t>To identify whether property qualifies as a designated public forum, courts examine:</a:t>
            </a:r>
          </a:p>
          <a:p>
            <a:pPr>
              <a:lnSpc>
                <a:spcPct val="80000"/>
              </a:lnSpc>
              <a:spcBef>
                <a:spcPts val="500"/>
              </a:spcBef>
              <a:defRPr sz="2400"/>
            </a:pPr>
            <a:r>
              <a:t>the policy and practice of the government (to determine if it intended to designate a place as a public forum);</a:t>
            </a:r>
          </a:p>
          <a:p>
            <a:pPr>
              <a:lnSpc>
                <a:spcPct val="80000"/>
              </a:lnSpc>
              <a:spcBef>
                <a:spcPts val="500"/>
              </a:spcBef>
              <a:defRPr sz="2400"/>
            </a:pPr>
            <a:r>
              <a:t>the nature of the property and its compatibility with expressive activity (to discern the government’s intent);</a:t>
            </a:r>
          </a:p>
          <a:p>
            <a:pPr>
              <a:lnSpc>
                <a:spcPct val="80000"/>
              </a:lnSpc>
              <a:spcBef>
                <a:spcPts val="500"/>
              </a:spcBef>
              <a:defRPr sz="2400"/>
            </a:pPr>
            <a:r>
              <a:t>allowing selective access is not always determinative of designated public forum status;</a:t>
            </a:r>
          </a:p>
          <a:p>
            <a:pPr>
              <a:lnSpc>
                <a:spcPct val="80000"/>
              </a:lnSpc>
              <a:spcBef>
                <a:spcPts val="500"/>
              </a:spcBef>
              <a:defRPr sz="2400"/>
            </a:pPr>
            <a:r>
              <a:t>designated public forums may be limited and selective access may only be allowed for those who fall within the limits of the forum. </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title" idx="4294967295"/>
          </p:nvPr>
        </p:nvSpPr>
        <p:spPr>
          <a:xfrm>
            <a:off x="195261" y="228600"/>
            <a:ext cx="8015290" cy="9144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Nonpublic Forums</a:t>
            </a:r>
          </a:p>
        </p:txBody>
      </p:sp>
      <p:sp>
        <p:nvSpPr>
          <p:cNvPr id="55" name="Shape 55"/>
          <p:cNvSpPr/>
          <p:nvPr>
            <p:ph type="body" idx="4294967295"/>
          </p:nvPr>
        </p:nvSpPr>
        <p:spPr>
          <a:xfrm>
            <a:off x="609600" y="1600200"/>
            <a:ext cx="7924800" cy="44196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Nonpublic forum is the residual category for government property that is neither a traditional nor a designated public forum.</a:t>
            </a:r>
          </a:p>
          <a:p>
            <a:pPr/>
            <a:r>
              <a:t>Nonpublic forums can be regulated by the use of reasonable regulations that do not discriminate on the basis of viewpoint. </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title" idx="4294967295"/>
          </p:nvPr>
        </p:nvSpPr>
        <p:spPr>
          <a:xfrm>
            <a:off x="195261" y="228600"/>
            <a:ext cx="8015290" cy="9144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Government Speech</a:t>
            </a:r>
          </a:p>
        </p:txBody>
      </p:sp>
      <p:sp>
        <p:nvSpPr>
          <p:cNvPr id="58" name="Shape 58"/>
          <p:cNvSpPr/>
          <p:nvPr>
            <p:ph type="body" idx="4294967295"/>
          </p:nvPr>
        </p:nvSpPr>
        <p:spPr>
          <a:xfrm>
            <a:off x="609600" y="1600200"/>
            <a:ext cx="7924800" cy="44196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spcBef>
                <a:spcPts val="500"/>
              </a:spcBef>
              <a:defRPr sz="2400"/>
            </a:pPr>
            <a:r>
              <a:t>A public forum is a place the government makes available for speech by private speakers not for the government itself.</a:t>
            </a:r>
          </a:p>
          <a:p>
            <a:pPr>
              <a:spcBef>
                <a:spcPts val="500"/>
              </a:spcBef>
              <a:defRPr sz="2400"/>
            </a:pPr>
            <a:r>
              <a:t>When only the government is allowed to speak, it does not open up a forum for private speakers.</a:t>
            </a:r>
          </a:p>
          <a:p>
            <a:pPr>
              <a:spcBef>
                <a:spcPts val="500"/>
              </a:spcBef>
              <a:defRPr sz="2400"/>
            </a:pPr>
            <a:r>
              <a:t>Government speech can express a particular viewpoint.</a:t>
            </a:r>
          </a:p>
          <a:p>
            <a:pPr>
              <a:defRPr sz="2400"/>
            </a:pPr>
            <a:r>
              <a:t>Government property used for the government’s own speech does not become a nonpublic forum. Thus, no First Amendment limits apply.  </a:t>
            </a:r>
            <a:r>
              <a:rPr sz="3200"/>
              <a:t> </a:t>
            </a:r>
          </a:p>
        </p:txBody>
      </p:sp>
    </p:spTree>
  </p:cSld>
  <p:clrMapOvr>
    <a:masterClrMapping/>
  </p:clrMapOvr>
  <p:transition xmlns:p14="http://schemas.microsoft.com/office/powerpoint/2010/main" spd="med" advClick="1" p14:dur="1000"/>
</p:sld>
</file>

<file path=ppt/theme/theme1.xml><?xml version="1.0" encoding="utf-8"?>
<a:theme xmlns:a="http://schemas.openxmlformats.org/drawingml/2006/main" xmlns:r="http://schemas.openxmlformats.org/officeDocument/2006/relationships" name="Radial">
  <a:themeElements>
    <a:clrScheme name="Radial">
      <a:dk1>
        <a:srgbClr val="000000"/>
      </a:dk1>
      <a:lt1>
        <a:srgbClr val="FFFFFF"/>
      </a:lt1>
      <a:dk2>
        <a:srgbClr val="A7A7A7"/>
      </a:dk2>
      <a:lt2>
        <a:srgbClr val="535353"/>
      </a:lt2>
      <a:accent1>
        <a:srgbClr val="99CCFF"/>
      </a:accent1>
      <a:accent2>
        <a:srgbClr val="9999FF"/>
      </a:accent2>
      <a:accent3>
        <a:srgbClr val="9BBB59"/>
      </a:accent3>
      <a:accent4>
        <a:srgbClr val="8064A2"/>
      </a:accent4>
      <a:accent5>
        <a:srgbClr val="4BACC6"/>
      </a:accent5>
      <a:accent6>
        <a:srgbClr val="F79646"/>
      </a:accent6>
      <a:hlink>
        <a:srgbClr val="0000FF"/>
      </a:hlink>
      <a:folHlink>
        <a:srgbClr val="FF00FF"/>
      </a:folHlink>
    </a:clrScheme>
    <a:fontScheme name="Radial">
      <a:majorFont>
        <a:latin typeface="Helvetica"/>
        <a:ea typeface="Helvetica"/>
        <a:cs typeface="Helvetica"/>
      </a:majorFont>
      <a:minorFont>
        <a:latin typeface="Helvetica Neue"/>
        <a:ea typeface="Helvetica Neue"/>
        <a:cs typeface="Helvetica Neue"/>
      </a:minorFont>
    </a:fontScheme>
    <a:fmtScheme name="Radi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Radial">
  <a:themeElements>
    <a:clrScheme name="Radial">
      <a:dk1>
        <a:srgbClr val="000000"/>
      </a:dk1>
      <a:lt1>
        <a:srgbClr val="FFFFFF"/>
      </a:lt1>
      <a:dk2>
        <a:srgbClr val="A7A7A7"/>
      </a:dk2>
      <a:lt2>
        <a:srgbClr val="535353"/>
      </a:lt2>
      <a:accent1>
        <a:srgbClr val="99CCFF"/>
      </a:accent1>
      <a:accent2>
        <a:srgbClr val="9999FF"/>
      </a:accent2>
      <a:accent3>
        <a:srgbClr val="9BBB59"/>
      </a:accent3>
      <a:accent4>
        <a:srgbClr val="8064A2"/>
      </a:accent4>
      <a:accent5>
        <a:srgbClr val="4BACC6"/>
      </a:accent5>
      <a:accent6>
        <a:srgbClr val="F79646"/>
      </a:accent6>
      <a:hlink>
        <a:srgbClr val="0000FF"/>
      </a:hlink>
      <a:folHlink>
        <a:srgbClr val="FF00FF"/>
      </a:folHlink>
    </a:clrScheme>
    <a:fontScheme name="Radial">
      <a:majorFont>
        <a:latin typeface="Helvetica"/>
        <a:ea typeface="Helvetica"/>
        <a:cs typeface="Helvetica"/>
      </a:majorFont>
      <a:minorFont>
        <a:latin typeface="Helvetica Neue"/>
        <a:ea typeface="Helvetica Neue"/>
        <a:cs typeface="Helvetica Neue"/>
      </a:minorFont>
    </a:fontScheme>
    <a:fmtScheme name="Radi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